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6"/>
  </p:notesMasterIdLst>
  <p:sldIdLst>
    <p:sldId id="256" r:id="rId8"/>
    <p:sldId id="271" r:id="rId9"/>
    <p:sldId id="319" r:id="rId10"/>
    <p:sldId id="332" r:id="rId11"/>
    <p:sldId id="334" r:id="rId12"/>
    <p:sldId id="333" r:id="rId13"/>
    <p:sldId id="330" r:id="rId14"/>
    <p:sldId id="305" r:id="rId15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19"/>
            <p14:sldId id="332"/>
            <p14:sldId id="334"/>
            <p14:sldId id="333"/>
            <p14:sldId id="330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800000"/>
    <a:srgbClr val="993300"/>
    <a:srgbClr val="B91121"/>
    <a:srgbClr val="FAFAFA"/>
    <a:srgbClr val="F7F7F7"/>
    <a:srgbClr val="E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6" autoAdjust="0"/>
    <p:restoredTop sz="78819" autoAdjust="0"/>
  </p:normalViewPr>
  <p:slideViewPr>
    <p:cSldViewPr>
      <p:cViewPr varScale="1">
        <p:scale>
          <a:sx n="101" d="100"/>
          <a:sy n="101" d="100"/>
        </p:scale>
        <p:origin x="1080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4967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0210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1303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94076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18223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Reference the discussion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networking/datagrams/clientServer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binarytides.com/udp-socket-programming-in-jav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4648200" cy="993775"/>
          </a:xfrm>
        </p:spPr>
        <p:txBody>
          <a:bodyPr>
            <a:noAutofit/>
          </a:bodyPr>
          <a:lstStyle/>
          <a:p>
            <a:r>
              <a:rPr lang="en-US" dirty="0"/>
              <a:t>UDP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1910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err="1"/>
              <a:t>DatagramPacket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err="1"/>
              <a:t>DatagramSocket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The Packet Buffer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1998"/>
            <a:ext cx="4267200" cy="35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5486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https://docs.oracle.com/javase/tutorial/networking/datagrams/clientServer.html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http://www.binarytides.com/udp-socket-programming-in-java/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922884"/>
            <a:ext cx="2609855" cy="278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DatagramPacket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803719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Buffer is an array of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use a smaller part of the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Address/Port is the “other” machine (sender or receiver)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80" y="742950"/>
            <a:ext cx="4732020" cy="2235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52800" y="3188459"/>
            <a:ext cx="4572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10000" y="3188459"/>
            <a:ext cx="4572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67200" y="3188459"/>
            <a:ext cx="4572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24400" y="3188459"/>
            <a:ext cx="4572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95600" y="3188459"/>
            <a:ext cx="4572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38800" y="3188459"/>
            <a:ext cx="4572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57800" y="3124211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276" y="2246962"/>
            <a:ext cx="1119784" cy="38433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097234" y="2168576"/>
            <a:ext cx="76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45283" y="2164989"/>
            <a:ext cx="855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Offset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36823" y="2164989"/>
            <a:ext cx="1030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Length</a:t>
            </a:r>
          </a:p>
        </p:txBody>
      </p:sp>
      <p:cxnSp>
        <p:nvCxnSpPr>
          <p:cNvPr id="10" name="Straight Arrow Connector 9"/>
          <p:cNvCxnSpPr>
            <a:endCxn id="34" idx="0"/>
          </p:cNvCxnSpPr>
          <p:nvPr/>
        </p:nvCxnSpPr>
        <p:spPr>
          <a:xfrm flipH="1">
            <a:off x="3124200" y="2565099"/>
            <a:ext cx="304800" cy="623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1" idx="0"/>
          </p:cNvCxnSpPr>
          <p:nvPr/>
        </p:nvCxnSpPr>
        <p:spPr>
          <a:xfrm flipH="1">
            <a:off x="4038600" y="2533996"/>
            <a:ext cx="280306" cy="6544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17620" y="2922098"/>
            <a:ext cx="0" cy="2286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819525" y="3036955"/>
            <a:ext cx="2278380" cy="249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096000" y="2931037"/>
            <a:ext cx="0" cy="2286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270047" y="2555897"/>
            <a:ext cx="12248" cy="4805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278380" y="320294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 []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044752" y="1135782"/>
            <a:ext cx="1030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242574" y="1435529"/>
            <a:ext cx="1030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140491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8" grpId="0"/>
      <p:bldP spid="39" grpId="0"/>
      <p:bldP spid="40" grpId="0"/>
      <p:bldP spid="56" grpId="0"/>
      <p:bldP spid="57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DatagramPacket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803719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65535 - 20 - 8 = 65507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Packets may be fragmented around the MTU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OS reassembles the fragments for you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06" y="2022184"/>
            <a:ext cx="6103632" cy="839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462" y="683677"/>
            <a:ext cx="6181076" cy="12362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81462" y="819150"/>
            <a:ext cx="6181076" cy="2984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709928" y="2915990"/>
            <a:ext cx="5791200" cy="762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695700" y="3035761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UDP Payload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73650" y="958850"/>
            <a:ext cx="2622550" cy="393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235200" y="2589447"/>
            <a:ext cx="2705100" cy="2934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7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/>
      <p:bldP spid="12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DatagramPacket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52550"/>
            <a:ext cx="7776581" cy="23560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3336" y="2800350"/>
            <a:ext cx="7016750" cy="3111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8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DatagramSocket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425" y="3862270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sender and receiver need to build a packet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and address are filled in for the receiver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reuse the packet objects over and over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82247"/>
            <a:ext cx="1672858" cy="1430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10280" y="890256"/>
            <a:ext cx="1597804" cy="14404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8539" y="582479"/>
            <a:ext cx="133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10.10.2.1:2755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78663" y="692349"/>
            <a:ext cx="133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80.7.45.2:4444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66684" y="117919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DatagramSocket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54977" y="117919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DatagramSocket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32" y="2313152"/>
            <a:ext cx="1453427" cy="96857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133600" y="3386832"/>
            <a:ext cx="228600" cy="231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62200" y="3386832"/>
            <a:ext cx="228600" cy="231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590800" y="3386832"/>
            <a:ext cx="228600" cy="231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19400" y="3386832"/>
            <a:ext cx="228600" cy="231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247900" y="2969094"/>
            <a:ext cx="0" cy="405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00300" y="2508783"/>
            <a:ext cx="91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80.7.45.2</a:t>
            </a:r>
          </a:p>
          <a:p>
            <a:r>
              <a:rPr lang="en-US" sz="1400" dirty="0"/>
              <a:t>4444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7701" y="2643549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DatagramPacket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73" y="2313150"/>
            <a:ext cx="1453427" cy="968573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989320" y="3351342"/>
            <a:ext cx="228600" cy="231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17920" y="3351342"/>
            <a:ext cx="228600" cy="231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446520" y="3351342"/>
            <a:ext cx="228600" cy="231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675120" y="3351342"/>
            <a:ext cx="228600" cy="231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096000" y="2951326"/>
            <a:ext cx="0" cy="405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120684" y="2505837"/>
            <a:ext cx="91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10.10.2.1</a:t>
            </a:r>
          </a:p>
          <a:p>
            <a:r>
              <a:rPr lang="en-US" sz="1400" dirty="0"/>
              <a:t>2755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55181" y="2614972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DatagramPacket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07876" y="3351342"/>
            <a:ext cx="78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 []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91735" y="3320521"/>
            <a:ext cx="78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 []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30942" y="164518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send()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2849" y="164518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receive()</a:t>
            </a:r>
          </a:p>
        </p:txBody>
      </p:sp>
    </p:spTree>
    <p:extLst>
      <p:ext uri="{BB962C8B-B14F-4D97-AF65-F5344CB8AC3E}">
        <p14:creationId xmlns:p14="http://schemas.microsoft.com/office/powerpoint/2010/main" val="174918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5" grpId="0" animBg="1"/>
      <p:bldP spid="24" grpId="0" animBg="1"/>
      <p:bldP spid="25" grpId="0" animBg="1"/>
      <p:bldP spid="26" grpId="0" animBg="1"/>
      <p:bldP spid="29" grpId="0"/>
      <p:bldP spid="31" grpId="0"/>
      <p:bldP spid="33" grpId="0" animBg="1"/>
      <p:bldP spid="34" grpId="0" animBg="1"/>
      <p:bldP spid="35" grpId="0" animBg="1"/>
      <p:bldP spid="36" grpId="0" animBg="1"/>
      <p:bldP spid="39" grpId="0"/>
      <p:bldP spid="40" grpId="0"/>
      <p:bldP spid="42" grpId="0"/>
      <p:bldP spid="43" grpId="0"/>
      <p:bldP spid="4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71" y="88407"/>
            <a:ext cx="6685714" cy="34952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2286000" cy="609600"/>
          </a:xfrm>
        </p:spPr>
        <p:txBody>
          <a:bodyPr/>
          <a:lstStyle/>
          <a:p>
            <a:r>
              <a:rPr lang="en-US" dirty="0"/>
              <a:t>UDP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298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91" y="1624909"/>
            <a:ext cx="3562087" cy="24155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5791200" cy="2667000"/>
          </a:xfrm>
        </p:spPr>
        <p:txBody>
          <a:bodyPr/>
          <a:lstStyle/>
          <a:p>
            <a:r>
              <a:rPr lang="en-US" dirty="0"/>
              <a:t>Make a “date” server that listens on port 7777. As soon as someone connects, return a string with the current date and time.</a:t>
            </a:r>
          </a:p>
          <a:p>
            <a:r>
              <a:rPr lang="en-US" dirty="0"/>
              <a:t>What information would you need to send between server and client for a remote </a:t>
            </a:r>
            <a:r>
              <a:rPr lang="en-US" dirty="0" err="1"/>
              <a:t>TicTacToe</a:t>
            </a:r>
            <a:r>
              <a:rPr lang="en-US" dirty="0"/>
              <a:t> player?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13277</TotalTime>
  <Words>459</Words>
  <Application>Microsoft Office PowerPoint</Application>
  <PresentationFormat>On-screen Show (16:9)</PresentationFormat>
  <Paragraphs>90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UDP</vt:lpstr>
      <vt:lpstr>See Also</vt:lpstr>
      <vt:lpstr>DatagramPacket</vt:lpstr>
      <vt:lpstr>DatagramPacket</vt:lpstr>
      <vt:lpstr>DatagramPacket</vt:lpstr>
      <vt:lpstr>DatagramSocket</vt:lpstr>
      <vt:lpstr>UDP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304</cp:revision>
  <cp:lastPrinted>2015-07-06T21:44:19Z</cp:lastPrinted>
  <dcterms:created xsi:type="dcterms:W3CDTF">2015-07-04T21:12:26Z</dcterms:created>
  <dcterms:modified xsi:type="dcterms:W3CDTF">2017-11-18T23:08:41Z</dcterms:modified>
</cp:coreProperties>
</file>